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9" r:id="rId4"/>
    <p:sldId id="258" r:id="rId5"/>
    <p:sldId id="265" r:id="rId6"/>
    <p:sldId id="273" r:id="rId7"/>
    <p:sldId id="274" r:id="rId8"/>
    <p:sldId id="275" r:id="rId9"/>
    <p:sldId id="276" r:id="rId10"/>
    <p:sldId id="277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6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645"/>
    <a:srgbClr val="007434"/>
    <a:srgbClr val="8CE0BA"/>
    <a:srgbClr val="0BC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434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4AD62F-E81F-4053-89AB-0F02BEB2E9C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02CC4A-5F64-413F-B664-51AC6976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&#1054;&#1050;.&#1053;OSPITAL108@mail.ru" TargetMode="External"/><Relationship Id="rId2" Type="http://schemas.openxmlformats.org/officeDocument/2006/relationships/hyperlink" Target="mailto:HOSPITAL108@mail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bkch.ru/" TargetMode="External"/><Relationship Id="rId2" Type="http://schemas.openxmlformats.org/officeDocument/2006/relationships/hyperlink" Target="mailto:HOSPITAL108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908720"/>
            <a:ext cx="2736304" cy="16561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1020728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Красночикойский район Забайкальского края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Картинки по запросу фото красного чико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168352" cy="1656184"/>
          </a:xfrm>
          <a:prstGeom prst="rect">
            <a:avLst/>
          </a:prstGeom>
          <a:noFill/>
        </p:spPr>
      </p:pic>
      <p:pic>
        <p:nvPicPr>
          <p:cNvPr id="16388" name="Picture 4" descr="http://pamyatnicchikoy.ucoz.com/_si/0/93167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3"/>
            <a:ext cx="7920880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5678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733256"/>
            <a:ext cx="8229600" cy="966936"/>
          </a:xfrm>
        </p:spPr>
        <p:txBody>
          <a:bodyPr/>
          <a:lstStyle/>
          <a:p>
            <a:r>
              <a:rPr lang="ru-RU" b="1" dirty="0" smtClean="0">
                <a:solidFill>
                  <a:srgbClr val="007434"/>
                </a:solidFill>
              </a:rPr>
              <a:t>Компьютерный томограф</a:t>
            </a:r>
            <a:endParaRPr lang="ru-RU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Амбулаторный  прием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пациентов в поликлинике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Понедельник, вторник, четверг, пятница с 8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до 17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обед с 13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до 14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медицинской помощи в экстренной и неотложной формах осуществляется круглосуточно в нерабочее время медицинскими работниками бригады скорой медицинской, дежурными сменами круглосуточных стационаров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График работы ГУЗ «Красночикойская ЦРБ»</a:t>
            </a:r>
            <a:endParaRPr lang="ru-RU" sz="3200" b="1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305800" cy="5112568"/>
          </a:xfrm>
        </p:spPr>
        <p:txBody>
          <a:bodyPr/>
          <a:lstStyle/>
          <a:p>
            <a:pPr algn="l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Перечень вакантных врачебных должностей, необходимых для обеспечения доступности медицинской помощи в ГУЗ «Красночикойская ЦРБ»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Терапевт, в том числе врач общей врачебной практики – 3,0 ставки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Акушер -гинеколог – 2,0 ставки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Анестезиолог-реаниматолог – 1,0 ставка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Кардиолог – 1,0 ставка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Невролог – 1,0 ставка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Офтальмолог – 1,0 ставка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Онколог </a:t>
            </a:r>
            <a:r>
              <a:rPr lang="ru-RU" sz="2400" b="1" dirty="0" smtClean="0">
                <a:solidFill>
                  <a:schemeClr val="bg1"/>
                </a:solidFill>
              </a:rPr>
              <a:t>– 1,0 ставка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Эндоскопист </a:t>
            </a:r>
            <a:r>
              <a:rPr lang="ru-RU" sz="2400" b="1" dirty="0">
                <a:solidFill>
                  <a:schemeClr val="bg1"/>
                </a:solidFill>
              </a:rPr>
              <a:t>– 1,0 ставка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Оториноларинголог – 1,0 ставка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Стоматолог – 2,0 ставки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Эндокринолог – </a:t>
            </a:r>
            <a:r>
              <a:rPr lang="ru-RU" sz="2400" b="1" dirty="0" smtClean="0">
                <a:solidFill>
                  <a:schemeClr val="bg1"/>
                </a:solidFill>
              </a:rPr>
              <a:t>0,5 ставки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0"/>
            <a:ext cx="8305800" cy="4320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ВАКАНСИИ</a:t>
            </a:r>
            <a:endParaRPr lang="ru-RU" sz="2800" b="1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708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Условия работы:</a:t>
            </a:r>
            <a:br>
              <a:rPr lang="ru-RU" sz="31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Трудовые  отношения, гарантии и льготы в ГУЗ «Красночикойская ЦРБ» регламентированы действующим законодательством,  коллективным договором, «эффективным контрактом» </a:t>
            </a:r>
            <a:endParaRPr lang="ru-RU" sz="3100" b="1" dirty="0">
              <a:solidFill>
                <a:srgbClr val="514645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088232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Средняя заработная плата врачей в учреждении составляет 63 643 рубля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В перечень стимулирующих выплат работникам учреждения включаются: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Выплата за интенсивность до 100%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За стаж в системе здравоохранения до 30% (общий), до 60% врачей терапевтов участковых (ВОП)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Надбавка молодым специалистам до 20%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За почетное  звание, ученую степень до 20%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За квалификационные категории до 30%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Премии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514645"/>
                </a:solidFill>
              </a:rPr>
              <a:t>Стимулирующие надбавки</a:t>
            </a:r>
          </a:p>
        </p:txBody>
      </p:sp>
    </p:spTree>
    <p:extLst>
      <p:ext uri="{BB962C8B-B14F-4D97-AF65-F5344CB8AC3E}">
        <p14:creationId xmlns:p14="http://schemas.microsoft.com/office/powerpoint/2010/main" val="3485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9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</a:rPr>
              <a:t>Молодым специалистам, являющимся лицами в возрасте до 30 лет, заключившим трудовой договор впервые с учреждениями в течение одного года после окончания имеющих государственную аккредитацию образовательных организаций среднего профессионального и высшего образования, устанавливается надбавка в размере 20% оклада (должностного оклада)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514645"/>
                </a:solidFill>
              </a:rPr>
              <a:t>Стимулирующие надбавки для молодых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1540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1"/>
                </a:solidFill>
              </a:rPr>
              <a:t>Положением «О платных услугах» предусмотрена выплата дополнительного заработка за счёт средств, от приносящей доход деятельности, пропорционально оказанной медицинской помощи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514645"/>
                </a:solidFill>
              </a:rPr>
              <a:t>Доплата за проведение платных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7074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В соответствии с программой «Земский доктор», предоставляются единовременные компенсационные выплаты медицинским работникам, прибывшим на работу в населенные пункты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514645"/>
                </a:solidFill>
              </a:rPr>
              <a:t>Миллион для медицинского работника!</a:t>
            </a:r>
          </a:p>
        </p:txBody>
      </p:sp>
    </p:spTree>
    <p:extLst>
      <p:ext uri="{BB962C8B-B14F-4D97-AF65-F5344CB8AC3E}">
        <p14:creationId xmlns:p14="http://schemas.microsoft.com/office/powerpoint/2010/main" val="25866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В рамках Плана социального развития центров экономического роста Забайкальского края утвержденного Постановлением Правительства Забайкальского края №221 от 28.06.2019года о приобретении служебного жилья для работников ГУЗ «Красночикойская ЦРБ» приобретены квартиры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514645"/>
                </a:solidFill>
              </a:rPr>
              <a:t>Служебное жилье </a:t>
            </a:r>
          </a:p>
        </p:txBody>
      </p:sp>
    </p:spTree>
    <p:extLst>
      <p:ext uri="{BB962C8B-B14F-4D97-AF65-F5344CB8AC3E}">
        <p14:creationId xmlns:p14="http://schemas.microsoft.com/office/powerpoint/2010/main" val="10169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на выплату стипендии во время учебы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места в ДОУ, школе для Ваших детей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жилья администрацией сельских поселений или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жилого помещения (дом) – индивидуально по согласованию с главным врачом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стоимость частных домов – 1 500 000руб, участие в программе субсидирования для молодых семей по приобретению жилья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ФОК «Олимп», кафе, ресторанов, районного дома культуры, планируется открытие кинотеатра в районном центре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с. Черемхово сдана в эксплуатацию новая школа, в течении 2-3 лет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 на промышленные масштабы работы «Угольного разреза»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нац.парк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отличные условия для промысла и туризма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районе функционирует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авиасообщение, маршрутные такси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Социальные условия:</a:t>
            </a:r>
            <a:endParaRPr lang="ru-RU" sz="3200" b="1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941168"/>
            <a:ext cx="3312368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" y="5525616"/>
            <a:ext cx="7274088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BC5BC"/>
                </a:solidFill>
              </a:rPr>
              <a:t>Главный корпус </a:t>
            </a:r>
            <a:br>
              <a:rPr lang="ru-RU" b="1" dirty="0" smtClean="0">
                <a:solidFill>
                  <a:srgbClr val="0BC5BC"/>
                </a:solidFill>
              </a:rPr>
            </a:br>
            <a:r>
              <a:rPr lang="ru-RU" b="1" dirty="0" smtClean="0">
                <a:solidFill>
                  <a:srgbClr val="0BC5BC"/>
                </a:solidFill>
              </a:rPr>
              <a:t>«Хирургическое отделение»</a:t>
            </a:r>
            <a:endParaRPr lang="ru-RU" b="1" dirty="0">
              <a:solidFill>
                <a:srgbClr val="0BC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СПАСИБО, ждем Вас!</a:t>
            </a:r>
            <a:endParaRPr lang="ru-RU" b="1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Pictures\d3b2d6230a53c197cd2e890ca80ea8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196752"/>
            <a:ext cx="8305800" cy="5184576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врач: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Сенечев Максим Юрьевич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Телефон: (8-30-230) 2-13-68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8-924-807-70-18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HOSPITAL108@mail.ru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по медицинской части: 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Аксенова Наталья Егоровна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Телефон: (8-30-230) 2-12-13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8-914-524-76-40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Ведущий специалист отдела кадров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Лазарева Екатерина Александровна 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Телефон: (8-30-230) 2-24-74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8-914-132-83-66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ОК.НOSPITAL108@mail.ru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0"/>
            <a:ext cx="830580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Контактные  телефоны</a:t>
            </a:r>
            <a:endParaRPr lang="ru-RU" sz="3200" b="1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Государственное учреждение здравоохранения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«Красночикойская центральная районная больница»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врач: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Сенечев Максим Юрьевич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Красночикойский район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с. Красный Чикой, ул. Первомайская, 132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HOSPITAL108@mail.ru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сайт: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crbkch.ru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программе государственных гарантий: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Амбулаторные условия: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Стационарные условия: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  <a:endParaRPr lang="ru-RU" sz="2800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268760"/>
            <a:ext cx="8305800" cy="357404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ГУЗ «Красночикойская ЦРБ» представлена: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ЦРБ с. Красный Чикой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участковых больницы – Урлукская (90 км), Мензинская (220 км), Захаровская (60 км), Черемховская (120 км)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сельских врачебных амбулатории – Большереченская (50 км), Барахоевская (25 км)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 ФЗП и 1 ФАП.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в больнице проводятся диагностические исследования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УЗИ, КТ (был приобретен и установлен в 2019 году),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эндоскопия.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864096"/>
          </a:xfrm>
        </p:spPr>
        <p:txBody>
          <a:bodyPr/>
          <a:lstStyle/>
          <a:p>
            <a:r>
              <a:rPr lang="ru-RU" dirty="0" smtClean="0">
                <a:solidFill>
                  <a:srgbClr val="514645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  <a:endParaRPr lang="ru-RU" dirty="0">
              <a:solidFill>
                <a:srgbClr val="5146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5949280"/>
            <a:ext cx="7797552" cy="90872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007434"/>
                </a:solidFill>
              </a:rPr>
              <a:t>Операционная</a:t>
            </a:r>
            <a:endParaRPr lang="ru-RU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653536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434"/>
                </a:solidFill>
              </a:rPr>
              <a:t>Палата интенсивной терапии</a:t>
            </a:r>
            <a:endParaRPr lang="ru-RU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b="1" dirty="0" smtClean="0">
                <a:solidFill>
                  <a:srgbClr val="007434"/>
                </a:solidFill>
              </a:rPr>
              <a:t>Перевязочная</a:t>
            </a:r>
            <a:endParaRPr lang="ru-RU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219200"/>
          </a:xfrm>
        </p:spPr>
        <p:txBody>
          <a:bodyPr/>
          <a:lstStyle/>
          <a:p>
            <a:r>
              <a:rPr lang="ru-RU" b="1" dirty="0" smtClean="0">
                <a:solidFill>
                  <a:srgbClr val="007434"/>
                </a:solidFill>
              </a:rPr>
              <a:t>Хирургический блок</a:t>
            </a:r>
            <a:endParaRPr lang="ru-RU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477</TotalTime>
  <Words>516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Красночикойский район Забайкальского края </vt:lpstr>
      <vt:lpstr>Главный корпус  «Хирургическое отделение»</vt:lpstr>
      <vt:lpstr>Контактные  телефоны</vt:lpstr>
      <vt:lpstr>СПРАВКА</vt:lpstr>
      <vt:lpstr>справка</vt:lpstr>
      <vt:lpstr>       Операционная</vt:lpstr>
      <vt:lpstr>Палата интенсивной терапии</vt:lpstr>
      <vt:lpstr>Перевязочная</vt:lpstr>
      <vt:lpstr>Хирургический блок</vt:lpstr>
      <vt:lpstr>Компьютерный томограф</vt:lpstr>
      <vt:lpstr>График работы ГУЗ «Красночикойская ЦРБ»</vt:lpstr>
      <vt:lpstr>ВАКАНСИИ</vt:lpstr>
      <vt:lpstr>                             Условия работы: Трудовые  отношения, гарантии и льготы в ГУЗ «Красночикойская ЦРБ» регламентированы действующим законодательством,  коллективным договором, «эффективным контрактом» </vt:lpstr>
      <vt:lpstr>Стимулирующие надбавки</vt:lpstr>
      <vt:lpstr>Стимулирующие надбавки для молодых специалистов</vt:lpstr>
      <vt:lpstr>Доплата за проведение платных услуг</vt:lpstr>
      <vt:lpstr>Миллион для медицинского работника!</vt:lpstr>
      <vt:lpstr>Служебное жилье </vt:lpstr>
      <vt:lpstr>Социальные условия:</vt:lpstr>
      <vt:lpstr>СПАСИБО, ждем Вас!</vt:lpstr>
    </vt:vector>
  </TitlesOfParts>
  <Company>Чикой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Красночикойский район Забайкальского края</dc:title>
  <dc:creator>Новоселовы</dc:creator>
  <cp:lastModifiedBy>Admin</cp:lastModifiedBy>
  <cp:revision>40</cp:revision>
  <dcterms:created xsi:type="dcterms:W3CDTF">2016-10-25T10:48:35Z</dcterms:created>
  <dcterms:modified xsi:type="dcterms:W3CDTF">2019-11-20T01:10:07Z</dcterms:modified>
</cp:coreProperties>
</file>